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ECEB7-9588-49CD-99FF-621F32AF6402}" type="doc">
      <dgm:prSet loTypeId="urn:microsoft.com/office/officeart/2008/layout/CaptionedPicture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F98084-DFD5-49FF-81E5-B3A44BF0EDD3}">
      <dgm:prSet phldrT="[Text]" custT="1"/>
      <dgm:spPr/>
      <dgm:t>
        <a:bodyPr/>
        <a:lstStyle/>
        <a:p>
          <a:pPr algn="ctr"/>
          <a:r>
            <a:rPr lang="ar-SA" sz="3200" b="1" dirty="0"/>
            <a:t>الرسم</a:t>
          </a:r>
          <a:endParaRPr lang="en-US" sz="3200" b="1" dirty="0"/>
        </a:p>
      </dgm:t>
    </dgm:pt>
    <dgm:pt modelId="{00566F4A-354B-4995-8ED1-AF810FA2928D}" type="parTrans" cxnId="{8E111884-62FD-43CA-A46E-F6F93A8FD65A}">
      <dgm:prSet/>
      <dgm:spPr/>
      <dgm:t>
        <a:bodyPr/>
        <a:lstStyle/>
        <a:p>
          <a:pPr algn="ctr"/>
          <a:endParaRPr lang="en-US" sz="1600" b="1"/>
        </a:p>
      </dgm:t>
    </dgm:pt>
    <dgm:pt modelId="{EA4B5D98-19CF-414B-97AE-753A17F92AEB}" type="sibTrans" cxnId="{8E111884-62FD-43CA-A46E-F6F93A8FD65A}">
      <dgm:prSet/>
      <dgm:spPr/>
      <dgm:t>
        <a:bodyPr/>
        <a:lstStyle/>
        <a:p>
          <a:pPr algn="ctr"/>
          <a:endParaRPr lang="en-US" sz="1600" b="1"/>
        </a:p>
      </dgm:t>
    </dgm:pt>
    <dgm:pt modelId="{C4BAA940-76B0-434B-AC44-5C8664D7998F}">
      <dgm:prSet phldrT="[Text]" custT="1"/>
      <dgm:spPr/>
      <dgm:t>
        <a:bodyPr/>
        <a:lstStyle/>
        <a:p>
          <a:pPr algn="ctr"/>
          <a:r>
            <a:rPr lang="ar-SA" sz="3200" b="1" dirty="0"/>
            <a:t>الرياضة</a:t>
          </a:r>
          <a:endParaRPr lang="en-US" sz="3200" b="1" dirty="0"/>
        </a:p>
      </dgm:t>
    </dgm:pt>
    <dgm:pt modelId="{77486D6E-DABB-4D60-A022-53CBE405F547}" type="parTrans" cxnId="{36AFC16C-6D51-4C9A-90B0-442AFECC882B}">
      <dgm:prSet/>
      <dgm:spPr/>
      <dgm:t>
        <a:bodyPr/>
        <a:lstStyle/>
        <a:p>
          <a:pPr algn="ctr"/>
          <a:endParaRPr lang="en-US" sz="1600" b="1"/>
        </a:p>
      </dgm:t>
    </dgm:pt>
    <dgm:pt modelId="{88982E90-57B5-47CC-95A4-2AAAEBC11E0B}" type="sibTrans" cxnId="{36AFC16C-6D51-4C9A-90B0-442AFECC882B}">
      <dgm:prSet/>
      <dgm:spPr/>
      <dgm:t>
        <a:bodyPr/>
        <a:lstStyle/>
        <a:p>
          <a:pPr algn="ctr"/>
          <a:endParaRPr lang="en-US" sz="1600" b="1"/>
        </a:p>
      </dgm:t>
    </dgm:pt>
    <dgm:pt modelId="{26AF7352-5ECA-4C52-A558-D0E42184D961}">
      <dgm:prSet phldrT="[Text]" custT="1"/>
      <dgm:spPr/>
      <dgm:t>
        <a:bodyPr/>
        <a:lstStyle/>
        <a:p>
          <a:pPr algn="ctr"/>
          <a:r>
            <a:rPr lang="ar-SA" sz="3200" b="1" dirty="0"/>
            <a:t>التكنولوجيا</a:t>
          </a:r>
          <a:endParaRPr lang="en-US" sz="3200" b="1" dirty="0"/>
        </a:p>
      </dgm:t>
    </dgm:pt>
    <dgm:pt modelId="{41AC2049-D826-460A-9927-C8FB00C15659}" type="parTrans" cxnId="{5C9A41EF-8550-41E6-9ACC-61896355C5C1}">
      <dgm:prSet/>
      <dgm:spPr/>
      <dgm:t>
        <a:bodyPr/>
        <a:lstStyle/>
        <a:p>
          <a:pPr algn="ctr"/>
          <a:endParaRPr lang="en-US" sz="1600" b="1"/>
        </a:p>
      </dgm:t>
    </dgm:pt>
    <dgm:pt modelId="{C99E3315-BF0B-402D-965F-60837207A3A4}" type="sibTrans" cxnId="{5C9A41EF-8550-41E6-9ACC-61896355C5C1}">
      <dgm:prSet/>
      <dgm:spPr/>
      <dgm:t>
        <a:bodyPr/>
        <a:lstStyle/>
        <a:p>
          <a:pPr algn="ctr"/>
          <a:endParaRPr lang="en-US" sz="1600" b="1"/>
        </a:p>
      </dgm:t>
    </dgm:pt>
    <dgm:pt modelId="{DF2DDA72-56E2-4AA7-85F2-495EA75E443C}">
      <dgm:prSet phldrT="[Text]" custT="1"/>
      <dgm:spPr/>
      <dgm:t>
        <a:bodyPr/>
        <a:lstStyle/>
        <a:p>
          <a:pPr algn="ctr"/>
          <a:r>
            <a:rPr lang="ar-SA" sz="3200" b="1" dirty="0"/>
            <a:t>الغناء</a:t>
          </a:r>
          <a:endParaRPr lang="en-US" sz="3200" b="1" dirty="0"/>
        </a:p>
      </dgm:t>
    </dgm:pt>
    <dgm:pt modelId="{FCA7EA71-4C96-4EC1-901F-CEF3B1CCD683}" type="parTrans" cxnId="{0CDC0F68-3D4B-42C0-818A-2B60D24CD72A}">
      <dgm:prSet/>
      <dgm:spPr/>
      <dgm:t>
        <a:bodyPr/>
        <a:lstStyle/>
        <a:p>
          <a:pPr algn="ctr"/>
          <a:endParaRPr lang="en-US" sz="1600" b="1"/>
        </a:p>
      </dgm:t>
    </dgm:pt>
    <dgm:pt modelId="{F92F1659-B868-4DBB-AC7B-277220BB19CA}" type="sibTrans" cxnId="{0CDC0F68-3D4B-42C0-818A-2B60D24CD72A}">
      <dgm:prSet/>
      <dgm:spPr/>
      <dgm:t>
        <a:bodyPr/>
        <a:lstStyle/>
        <a:p>
          <a:pPr algn="ctr"/>
          <a:endParaRPr lang="en-US" sz="1600" b="1"/>
        </a:p>
      </dgm:t>
    </dgm:pt>
    <dgm:pt modelId="{6622B60E-FCB9-4184-96BC-B6EFB1FE5DF3}">
      <dgm:prSet phldrT="[Text]" custT="1"/>
      <dgm:spPr/>
      <dgm:t>
        <a:bodyPr/>
        <a:lstStyle/>
        <a:p>
          <a:pPr algn="ctr"/>
          <a:r>
            <a:rPr lang="ar-SA" sz="3200" b="1" dirty="0"/>
            <a:t>القراءة</a:t>
          </a:r>
          <a:endParaRPr lang="en-US" sz="3200" b="1" dirty="0"/>
        </a:p>
      </dgm:t>
    </dgm:pt>
    <dgm:pt modelId="{22A477F7-425D-4B86-BBFD-C59FAFF27724}" type="sibTrans" cxnId="{8BE223AD-06DC-4447-809B-0E0733A26EFC}">
      <dgm:prSet/>
      <dgm:spPr/>
      <dgm:t>
        <a:bodyPr/>
        <a:lstStyle/>
        <a:p>
          <a:pPr algn="ctr"/>
          <a:endParaRPr lang="en-US" sz="1600" b="1"/>
        </a:p>
      </dgm:t>
    </dgm:pt>
    <dgm:pt modelId="{31131938-CAA9-43EF-BD01-0A25289C49B3}" type="parTrans" cxnId="{8BE223AD-06DC-4447-809B-0E0733A26EFC}">
      <dgm:prSet/>
      <dgm:spPr/>
      <dgm:t>
        <a:bodyPr/>
        <a:lstStyle/>
        <a:p>
          <a:pPr algn="ctr"/>
          <a:endParaRPr lang="en-US" sz="1600" b="1"/>
        </a:p>
      </dgm:t>
    </dgm:pt>
    <dgm:pt modelId="{0C4D1703-C130-47E8-9BE4-63B5B826B6A3}" type="pres">
      <dgm:prSet presAssocID="{16AECEB7-9588-49CD-99FF-621F32AF6402}" presName="Name0" presStyleCnt="0">
        <dgm:presLayoutVars>
          <dgm:chMax/>
          <dgm:chPref/>
          <dgm:dir/>
        </dgm:presLayoutVars>
      </dgm:prSet>
      <dgm:spPr/>
    </dgm:pt>
    <dgm:pt modelId="{D7073375-9D62-40D6-8AF5-0905C5D6C907}" type="pres">
      <dgm:prSet presAssocID="{4AF98084-DFD5-49FF-81E5-B3A44BF0EDD3}" presName="composite" presStyleCnt="0">
        <dgm:presLayoutVars>
          <dgm:chMax val="1"/>
          <dgm:chPref val="1"/>
        </dgm:presLayoutVars>
      </dgm:prSet>
      <dgm:spPr/>
    </dgm:pt>
    <dgm:pt modelId="{A491B006-35D1-4A2A-B48E-76FD14E32F56}" type="pres">
      <dgm:prSet presAssocID="{4AF98084-DFD5-49FF-81E5-B3A44BF0EDD3}" presName="Accent" presStyleLbl="trAlignAcc1" presStyleIdx="0" presStyleCnt="5">
        <dgm:presLayoutVars>
          <dgm:chMax val="0"/>
          <dgm:chPref val="0"/>
        </dgm:presLayoutVars>
      </dgm:prSet>
      <dgm:spPr/>
    </dgm:pt>
    <dgm:pt modelId="{BD65D505-1EFD-4C9C-BA45-B2CF62A9E6E2}" type="pres">
      <dgm:prSet presAssocID="{4AF98084-DFD5-49FF-81E5-B3A44BF0EDD3}" presName="Image" presStyleLbl="alignImgPlace1" presStyleIdx="0" presStyleCnt="5">
        <dgm:presLayoutVars>
          <dgm:chMax val="0"/>
          <dgm:chPref val="0"/>
        </dgm:presLayoutVars>
      </dgm:prSet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27" t="-49502" r="-10379" b="-13922"/>
          </a:stretch>
        </a:blipFill>
      </dgm:spPr>
    </dgm:pt>
    <dgm:pt modelId="{30FA7B96-0C11-42E5-8578-064BAD22FB2E}" type="pres">
      <dgm:prSet presAssocID="{4AF98084-DFD5-49FF-81E5-B3A44BF0EDD3}" presName="ChildComposite" presStyleCnt="0"/>
      <dgm:spPr/>
    </dgm:pt>
    <dgm:pt modelId="{E9825FE0-B78E-41DA-A2EA-11DE6CEEC42A}" type="pres">
      <dgm:prSet presAssocID="{4AF98084-DFD5-49FF-81E5-B3A44BF0EDD3}" presName="Child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B4416B1-CC63-43DB-A93D-E98F963B2DE2}" type="pres">
      <dgm:prSet presAssocID="{4AF98084-DFD5-49FF-81E5-B3A44BF0EDD3}" presName="Parent" presStyleLbl="revTx" presStyleIdx="0" presStyleCnt="5">
        <dgm:presLayoutVars>
          <dgm:chMax val="1"/>
          <dgm:chPref val="0"/>
          <dgm:bulletEnabled val="1"/>
        </dgm:presLayoutVars>
      </dgm:prSet>
      <dgm:spPr/>
    </dgm:pt>
    <dgm:pt modelId="{ECDF7D97-B686-44CF-BC1C-89851F32B8CB}" type="pres">
      <dgm:prSet presAssocID="{EA4B5D98-19CF-414B-97AE-753A17F92AEB}" presName="sibTrans" presStyleCnt="0"/>
      <dgm:spPr/>
    </dgm:pt>
    <dgm:pt modelId="{3D8BD8C0-D753-4D85-9704-0696D3B19736}" type="pres">
      <dgm:prSet presAssocID="{C4BAA940-76B0-434B-AC44-5C8664D7998F}" presName="composite" presStyleCnt="0">
        <dgm:presLayoutVars>
          <dgm:chMax val="1"/>
          <dgm:chPref val="1"/>
        </dgm:presLayoutVars>
      </dgm:prSet>
      <dgm:spPr/>
    </dgm:pt>
    <dgm:pt modelId="{81359818-B6B4-4EC0-A589-6985CFCB4A18}" type="pres">
      <dgm:prSet presAssocID="{C4BAA940-76B0-434B-AC44-5C8664D7998F}" presName="Accent" presStyleLbl="trAlignAcc1" presStyleIdx="1" presStyleCnt="5">
        <dgm:presLayoutVars>
          <dgm:chMax val="0"/>
          <dgm:chPref val="0"/>
        </dgm:presLayoutVars>
      </dgm:prSet>
      <dgm:spPr/>
    </dgm:pt>
    <dgm:pt modelId="{69902AE4-FD02-4A46-A314-8FA7C52CB095}" type="pres">
      <dgm:prSet presAssocID="{C4BAA940-76B0-434B-AC44-5C8664D7998F}" presName="Image" presStyleLbl="alignImgPlace1" presStyleIdx="1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CC84A4EB-98A0-40F6-B4DB-DE70A54794C5}" type="pres">
      <dgm:prSet presAssocID="{C4BAA940-76B0-434B-AC44-5C8664D7998F}" presName="ChildComposite" presStyleCnt="0"/>
      <dgm:spPr/>
    </dgm:pt>
    <dgm:pt modelId="{0BE3718D-38F1-4D0A-A9E3-8F6991795B62}" type="pres">
      <dgm:prSet presAssocID="{C4BAA940-76B0-434B-AC44-5C8664D7998F}" presName="Child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D64AED6-A260-4ED3-AF7A-1945C3A977DF}" type="pres">
      <dgm:prSet presAssocID="{C4BAA940-76B0-434B-AC44-5C8664D7998F}" presName="Parent" presStyleLbl="revTx" presStyleIdx="1" presStyleCnt="5">
        <dgm:presLayoutVars>
          <dgm:chMax val="1"/>
          <dgm:chPref val="0"/>
          <dgm:bulletEnabled val="1"/>
        </dgm:presLayoutVars>
      </dgm:prSet>
      <dgm:spPr/>
    </dgm:pt>
    <dgm:pt modelId="{61048974-6AF2-40F3-98CB-57D5F07421AD}" type="pres">
      <dgm:prSet presAssocID="{88982E90-57B5-47CC-95A4-2AAAEBC11E0B}" presName="sibTrans" presStyleCnt="0"/>
      <dgm:spPr/>
    </dgm:pt>
    <dgm:pt modelId="{F49AD9F5-3B28-4C10-B1CD-F303840F0D7A}" type="pres">
      <dgm:prSet presAssocID="{26AF7352-5ECA-4C52-A558-D0E42184D961}" presName="composite" presStyleCnt="0">
        <dgm:presLayoutVars>
          <dgm:chMax val="1"/>
          <dgm:chPref val="1"/>
        </dgm:presLayoutVars>
      </dgm:prSet>
      <dgm:spPr/>
    </dgm:pt>
    <dgm:pt modelId="{6FE47D11-B216-4A35-8135-D3F55912A56D}" type="pres">
      <dgm:prSet presAssocID="{26AF7352-5ECA-4C52-A558-D0E42184D961}" presName="Accent" presStyleLbl="trAlignAcc1" presStyleIdx="2" presStyleCnt="5">
        <dgm:presLayoutVars>
          <dgm:chMax val="0"/>
          <dgm:chPref val="0"/>
        </dgm:presLayoutVars>
      </dgm:prSet>
      <dgm:spPr/>
    </dgm:pt>
    <dgm:pt modelId="{EFE38360-4D43-4777-8A28-E2308D77259C}" type="pres">
      <dgm:prSet presAssocID="{26AF7352-5ECA-4C52-A558-D0E42184D961}" presName="Image" presStyleLbl="alignImgPlace1" presStyleIdx="2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FBC18288-B0C5-408D-8F6F-49604C081F4D}" type="pres">
      <dgm:prSet presAssocID="{26AF7352-5ECA-4C52-A558-D0E42184D961}" presName="ChildComposite" presStyleCnt="0"/>
      <dgm:spPr/>
    </dgm:pt>
    <dgm:pt modelId="{4C934FCE-0D16-4CA4-A3B4-28D0D13DFFEB}" type="pres">
      <dgm:prSet presAssocID="{26AF7352-5ECA-4C52-A558-D0E42184D961}" presName="Child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E39509C-7CA5-485D-91F3-5D51A8124E01}" type="pres">
      <dgm:prSet presAssocID="{26AF7352-5ECA-4C52-A558-D0E42184D961}" presName="Parent" presStyleLbl="revTx" presStyleIdx="2" presStyleCnt="5">
        <dgm:presLayoutVars>
          <dgm:chMax val="1"/>
          <dgm:chPref val="0"/>
          <dgm:bulletEnabled val="1"/>
        </dgm:presLayoutVars>
      </dgm:prSet>
      <dgm:spPr/>
    </dgm:pt>
    <dgm:pt modelId="{816AF700-E1DC-42A7-A128-31C20B063F39}" type="pres">
      <dgm:prSet presAssocID="{C99E3315-BF0B-402D-965F-60837207A3A4}" presName="sibTrans" presStyleCnt="0"/>
      <dgm:spPr/>
    </dgm:pt>
    <dgm:pt modelId="{DA4168B8-2DD5-4F15-90CD-7D099BF696F2}" type="pres">
      <dgm:prSet presAssocID="{6622B60E-FCB9-4184-96BC-B6EFB1FE5DF3}" presName="composite" presStyleCnt="0">
        <dgm:presLayoutVars>
          <dgm:chMax val="1"/>
          <dgm:chPref val="1"/>
        </dgm:presLayoutVars>
      </dgm:prSet>
      <dgm:spPr/>
    </dgm:pt>
    <dgm:pt modelId="{86B48F63-C37C-4D83-9FB2-675CBEB2EE49}" type="pres">
      <dgm:prSet presAssocID="{6622B60E-FCB9-4184-96BC-B6EFB1FE5DF3}" presName="Accent" presStyleLbl="trAlignAcc1" presStyleIdx="3" presStyleCnt="5">
        <dgm:presLayoutVars>
          <dgm:chMax val="0"/>
          <dgm:chPref val="0"/>
        </dgm:presLayoutVars>
      </dgm:prSet>
      <dgm:spPr/>
    </dgm:pt>
    <dgm:pt modelId="{FEE65E8B-DABA-4032-8BA5-F1CCCBC3A916}" type="pres">
      <dgm:prSet presAssocID="{6622B60E-FCB9-4184-96BC-B6EFB1FE5DF3}" presName="Image" presStyleLbl="alignImgPlace1" presStyleIdx="3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4"/>
          <a:srcRect/>
          <a:stretch>
            <a:fillRect t="-10000" b="-10000"/>
          </a:stretch>
        </a:blipFill>
      </dgm:spPr>
    </dgm:pt>
    <dgm:pt modelId="{DB78D122-45D3-407E-966C-D47537F635C9}" type="pres">
      <dgm:prSet presAssocID="{6622B60E-FCB9-4184-96BC-B6EFB1FE5DF3}" presName="ChildComposite" presStyleCnt="0"/>
      <dgm:spPr/>
    </dgm:pt>
    <dgm:pt modelId="{CE4CAF56-846F-442C-A5F8-CAC557CDD1DD}" type="pres">
      <dgm:prSet presAssocID="{6622B60E-FCB9-4184-96BC-B6EFB1FE5DF3}" presName="Child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F5B690ED-C3B9-45F8-8EF8-110A089EE9DD}" type="pres">
      <dgm:prSet presAssocID="{6622B60E-FCB9-4184-96BC-B6EFB1FE5DF3}" presName="Parent" presStyleLbl="revTx" presStyleIdx="3" presStyleCnt="5">
        <dgm:presLayoutVars>
          <dgm:chMax val="1"/>
          <dgm:chPref val="0"/>
          <dgm:bulletEnabled val="1"/>
        </dgm:presLayoutVars>
      </dgm:prSet>
      <dgm:spPr/>
    </dgm:pt>
    <dgm:pt modelId="{74939318-BEFC-480A-8BEA-1E981C6481BF}" type="pres">
      <dgm:prSet presAssocID="{22A477F7-425D-4B86-BBFD-C59FAFF27724}" presName="sibTrans" presStyleCnt="0"/>
      <dgm:spPr/>
    </dgm:pt>
    <dgm:pt modelId="{3F56D791-8DE8-4083-9AB4-9422B3EB1BCD}" type="pres">
      <dgm:prSet presAssocID="{DF2DDA72-56E2-4AA7-85F2-495EA75E443C}" presName="composite" presStyleCnt="0">
        <dgm:presLayoutVars>
          <dgm:chMax val="1"/>
          <dgm:chPref val="1"/>
        </dgm:presLayoutVars>
      </dgm:prSet>
      <dgm:spPr/>
    </dgm:pt>
    <dgm:pt modelId="{70265D7A-28B4-4BF7-A4A6-F0D6F3A0618E}" type="pres">
      <dgm:prSet presAssocID="{DF2DDA72-56E2-4AA7-85F2-495EA75E443C}" presName="Accent" presStyleLbl="trAlignAcc1" presStyleIdx="4" presStyleCnt="5">
        <dgm:presLayoutVars>
          <dgm:chMax val="0"/>
          <dgm:chPref val="0"/>
        </dgm:presLayoutVars>
      </dgm:prSet>
      <dgm:spPr/>
    </dgm:pt>
    <dgm:pt modelId="{966CBC2B-082B-427C-9BD9-705033880259}" type="pres">
      <dgm:prSet presAssocID="{DF2DDA72-56E2-4AA7-85F2-495EA75E443C}" presName="Image" presStyleLbl="alignImgPlace1" presStyleIdx="4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313" b="95527" l="2236" r="97604">
                        <a14:foregroundMark x1="26518" y1="44409" x2="32907" y2="62141"/>
                        <a14:foregroundMark x1="44249" y1="59744" x2="70607" y2="51757"/>
                        <a14:foregroundMark x1="71246" y1="41214" x2="74121" y2="701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752F32EC-4DF4-4F87-A4C5-535510E67ACD}" type="pres">
      <dgm:prSet presAssocID="{DF2DDA72-56E2-4AA7-85F2-495EA75E443C}" presName="ChildComposite" presStyleCnt="0"/>
      <dgm:spPr/>
    </dgm:pt>
    <dgm:pt modelId="{C7CCEA00-D376-49F2-B52F-2B04A9B2A880}" type="pres">
      <dgm:prSet presAssocID="{DF2DDA72-56E2-4AA7-85F2-495EA75E443C}" presName="Child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BA5F203C-A7C1-4F6D-BF5A-CDD3B4943243}" type="pres">
      <dgm:prSet presAssocID="{DF2DDA72-56E2-4AA7-85F2-495EA75E443C}" presName="Parent" presStyleLbl="revTx" presStyleIdx="4" presStyleCnt="5">
        <dgm:presLayoutVars>
          <dgm:chMax val="1"/>
          <dgm:chPref val="0"/>
          <dgm:bulletEnabled val="1"/>
        </dgm:presLayoutVars>
      </dgm:prSet>
      <dgm:spPr/>
    </dgm:pt>
  </dgm:ptLst>
  <dgm:cxnLst>
    <dgm:cxn modelId="{F2AD9B04-B0CD-45DC-9419-FB1251B5E8A9}" type="presOf" srcId="{16AECEB7-9588-49CD-99FF-621F32AF6402}" destId="{0C4D1703-C130-47E8-9BE4-63B5B826B6A3}" srcOrd="0" destOrd="0" presId="urn:microsoft.com/office/officeart/2008/layout/CaptionedPictures"/>
    <dgm:cxn modelId="{9F937631-3AD0-4678-92D0-29A37E5B17BE}" type="presOf" srcId="{4AF98084-DFD5-49FF-81E5-B3A44BF0EDD3}" destId="{DB4416B1-CC63-43DB-A93D-E98F963B2DE2}" srcOrd="0" destOrd="0" presId="urn:microsoft.com/office/officeart/2008/layout/CaptionedPictures"/>
    <dgm:cxn modelId="{0CDC0F68-3D4B-42C0-818A-2B60D24CD72A}" srcId="{16AECEB7-9588-49CD-99FF-621F32AF6402}" destId="{DF2DDA72-56E2-4AA7-85F2-495EA75E443C}" srcOrd="4" destOrd="0" parTransId="{FCA7EA71-4C96-4EC1-901F-CEF3B1CCD683}" sibTransId="{F92F1659-B868-4DBB-AC7B-277220BB19CA}"/>
    <dgm:cxn modelId="{36AFC16C-6D51-4C9A-90B0-442AFECC882B}" srcId="{16AECEB7-9588-49CD-99FF-621F32AF6402}" destId="{C4BAA940-76B0-434B-AC44-5C8664D7998F}" srcOrd="1" destOrd="0" parTransId="{77486D6E-DABB-4D60-A022-53CBE405F547}" sibTransId="{88982E90-57B5-47CC-95A4-2AAAEBC11E0B}"/>
    <dgm:cxn modelId="{DB807F51-38C3-4067-80B2-57E741E7115B}" type="presOf" srcId="{C4BAA940-76B0-434B-AC44-5C8664D7998F}" destId="{DD64AED6-A260-4ED3-AF7A-1945C3A977DF}" srcOrd="0" destOrd="0" presId="urn:microsoft.com/office/officeart/2008/layout/CaptionedPictures"/>
    <dgm:cxn modelId="{F063E153-4737-47F6-930E-C383035079C8}" type="presOf" srcId="{26AF7352-5ECA-4C52-A558-D0E42184D961}" destId="{EE39509C-7CA5-485D-91F3-5D51A8124E01}" srcOrd="0" destOrd="0" presId="urn:microsoft.com/office/officeart/2008/layout/CaptionedPictures"/>
    <dgm:cxn modelId="{8E111884-62FD-43CA-A46E-F6F93A8FD65A}" srcId="{16AECEB7-9588-49CD-99FF-621F32AF6402}" destId="{4AF98084-DFD5-49FF-81E5-B3A44BF0EDD3}" srcOrd="0" destOrd="0" parTransId="{00566F4A-354B-4995-8ED1-AF810FA2928D}" sibTransId="{EA4B5D98-19CF-414B-97AE-753A17F92AEB}"/>
    <dgm:cxn modelId="{41AAA6A8-DE34-4FB3-8AF0-4C1EE214DB88}" type="presOf" srcId="{6622B60E-FCB9-4184-96BC-B6EFB1FE5DF3}" destId="{F5B690ED-C3B9-45F8-8EF8-110A089EE9DD}" srcOrd="0" destOrd="0" presId="urn:microsoft.com/office/officeart/2008/layout/CaptionedPictures"/>
    <dgm:cxn modelId="{8BE223AD-06DC-4447-809B-0E0733A26EFC}" srcId="{16AECEB7-9588-49CD-99FF-621F32AF6402}" destId="{6622B60E-FCB9-4184-96BC-B6EFB1FE5DF3}" srcOrd="3" destOrd="0" parTransId="{31131938-CAA9-43EF-BD01-0A25289C49B3}" sibTransId="{22A477F7-425D-4B86-BBFD-C59FAFF27724}"/>
    <dgm:cxn modelId="{364B01BD-A0D2-4576-8033-514FCDA472C7}" type="presOf" srcId="{DF2DDA72-56E2-4AA7-85F2-495EA75E443C}" destId="{BA5F203C-A7C1-4F6D-BF5A-CDD3B4943243}" srcOrd="0" destOrd="0" presId="urn:microsoft.com/office/officeart/2008/layout/CaptionedPictures"/>
    <dgm:cxn modelId="{5C9A41EF-8550-41E6-9ACC-61896355C5C1}" srcId="{16AECEB7-9588-49CD-99FF-621F32AF6402}" destId="{26AF7352-5ECA-4C52-A558-D0E42184D961}" srcOrd="2" destOrd="0" parTransId="{41AC2049-D826-460A-9927-C8FB00C15659}" sibTransId="{C99E3315-BF0B-402D-965F-60837207A3A4}"/>
    <dgm:cxn modelId="{66DD75E5-36C3-4485-8698-3E8E93118941}" type="presParOf" srcId="{0C4D1703-C130-47E8-9BE4-63B5B826B6A3}" destId="{D7073375-9D62-40D6-8AF5-0905C5D6C907}" srcOrd="0" destOrd="0" presId="urn:microsoft.com/office/officeart/2008/layout/CaptionedPictures"/>
    <dgm:cxn modelId="{1C6367B8-5F15-4784-8F74-1EA34C07EC2E}" type="presParOf" srcId="{D7073375-9D62-40D6-8AF5-0905C5D6C907}" destId="{A491B006-35D1-4A2A-B48E-76FD14E32F56}" srcOrd="0" destOrd="0" presId="urn:microsoft.com/office/officeart/2008/layout/CaptionedPictures"/>
    <dgm:cxn modelId="{61C8CC14-D510-4E55-8044-BE2B19872133}" type="presParOf" srcId="{D7073375-9D62-40D6-8AF5-0905C5D6C907}" destId="{BD65D505-1EFD-4C9C-BA45-B2CF62A9E6E2}" srcOrd="1" destOrd="0" presId="urn:microsoft.com/office/officeart/2008/layout/CaptionedPictures"/>
    <dgm:cxn modelId="{AED56F68-39D9-48C6-B47F-9F153F034FFA}" type="presParOf" srcId="{D7073375-9D62-40D6-8AF5-0905C5D6C907}" destId="{30FA7B96-0C11-42E5-8578-064BAD22FB2E}" srcOrd="2" destOrd="0" presId="urn:microsoft.com/office/officeart/2008/layout/CaptionedPictures"/>
    <dgm:cxn modelId="{2DD96ECE-1E15-4FCE-8B96-1DDF72541567}" type="presParOf" srcId="{30FA7B96-0C11-42E5-8578-064BAD22FB2E}" destId="{E9825FE0-B78E-41DA-A2EA-11DE6CEEC42A}" srcOrd="0" destOrd="0" presId="urn:microsoft.com/office/officeart/2008/layout/CaptionedPictures"/>
    <dgm:cxn modelId="{0853B197-272B-47AD-98A9-7918D138245C}" type="presParOf" srcId="{30FA7B96-0C11-42E5-8578-064BAD22FB2E}" destId="{DB4416B1-CC63-43DB-A93D-E98F963B2DE2}" srcOrd="1" destOrd="0" presId="urn:microsoft.com/office/officeart/2008/layout/CaptionedPictures"/>
    <dgm:cxn modelId="{BD4C2633-80DC-4960-A2AB-E40BBACB96B2}" type="presParOf" srcId="{0C4D1703-C130-47E8-9BE4-63B5B826B6A3}" destId="{ECDF7D97-B686-44CF-BC1C-89851F32B8CB}" srcOrd="1" destOrd="0" presId="urn:microsoft.com/office/officeart/2008/layout/CaptionedPictures"/>
    <dgm:cxn modelId="{C7213136-6F76-4FA8-A821-787CC1530EC8}" type="presParOf" srcId="{0C4D1703-C130-47E8-9BE4-63B5B826B6A3}" destId="{3D8BD8C0-D753-4D85-9704-0696D3B19736}" srcOrd="2" destOrd="0" presId="urn:microsoft.com/office/officeart/2008/layout/CaptionedPictures"/>
    <dgm:cxn modelId="{CAFB01F2-9942-48FE-9D18-D4EA048A373C}" type="presParOf" srcId="{3D8BD8C0-D753-4D85-9704-0696D3B19736}" destId="{81359818-B6B4-4EC0-A589-6985CFCB4A18}" srcOrd="0" destOrd="0" presId="urn:microsoft.com/office/officeart/2008/layout/CaptionedPictures"/>
    <dgm:cxn modelId="{00FA89E2-FD9C-419C-981C-C25C89892EB7}" type="presParOf" srcId="{3D8BD8C0-D753-4D85-9704-0696D3B19736}" destId="{69902AE4-FD02-4A46-A314-8FA7C52CB095}" srcOrd="1" destOrd="0" presId="urn:microsoft.com/office/officeart/2008/layout/CaptionedPictures"/>
    <dgm:cxn modelId="{BC1D836B-E6CC-450C-8874-0903C7AD56C6}" type="presParOf" srcId="{3D8BD8C0-D753-4D85-9704-0696D3B19736}" destId="{CC84A4EB-98A0-40F6-B4DB-DE70A54794C5}" srcOrd="2" destOrd="0" presId="urn:microsoft.com/office/officeart/2008/layout/CaptionedPictures"/>
    <dgm:cxn modelId="{964A309D-36CC-43F3-9E68-C97452927B1D}" type="presParOf" srcId="{CC84A4EB-98A0-40F6-B4DB-DE70A54794C5}" destId="{0BE3718D-38F1-4D0A-A9E3-8F6991795B62}" srcOrd="0" destOrd="0" presId="urn:microsoft.com/office/officeart/2008/layout/CaptionedPictures"/>
    <dgm:cxn modelId="{26365C95-BCEE-4061-B7F9-509B27178C45}" type="presParOf" srcId="{CC84A4EB-98A0-40F6-B4DB-DE70A54794C5}" destId="{DD64AED6-A260-4ED3-AF7A-1945C3A977DF}" srcOrd="1" destOrd="0" presId="urn:microsoft.com/office/officeart/2008/layout/CaptionedPictures"/>
    <dgm:cxn modelId="{68CD962C-811E-44DA-939E-8203E15F5932}" type="presParOf" srcId="{0C4D1703-C130-47E8-9BE4-63B5B826B6A3}" destId="{61048974-6AF2-40F3-98CB-57D5F07421AD}" srcOrd="3" destOrd="0" presId="urn:microsoft.com/office/officeart/2008/layout/CaptionedPictures"/>
    <dgm:cxn modelId="{4D6AD453-86D5-4D04-BC8C-F4F498327485}" type="presParOf" srcId="{0C4D1703-C130-47E8-9BE4-63B5B826B6A3}" destId="{F49AD9F5-3B28-4C10-B1CD-F303840F0D7A}" srcOrd="4" destOrd="0" presId="urn:microsoft.com/office/officeart/2008/layout/CaptionedPictures"/>
    <dgm:cxn modelId="{A7DA1530-4B5B-4B90-A375-F5786534F327}" type="presParOf" srcId="{F49AD9F5-3B28-4C10-B1CD-F303840F0D7A}" destId="{6FE47D11-B216-4A35-8135-D3F55912A56D}" srcOrd="0" destOrd="0" presId="urn:microsoft.com/office/officeart/2008/layout/CaptionedPictures"/>
    <dgm:cxn modelId="{FC08CA34-A8F6-4D8E-B7C7-DC1B3F538DDE}" type="presParOf" srcId="{F49AD9F5-3B28-4C10-B1CD-F303840F0D7A}" destId="{EFE38360-4D43-4777-8A28-E2308D77259C}" srcOrd="1" destOrd="0" presId="urn:microsoft.com/office/officeart/2008/layout/CaptionedPictures"/>
    <dgm:cxn modelId="{37A41BCF-30A8-4186-8826-104B97137CC3}" type="presParOf" srcId="{F49AD9F5-3B28-4C10-B1CD-F303840F0D7A}" destId="{FBC18288-B0C5-408D-8F6F-49604C081F4D}" srcOrd="2" destOrd="0" presId="urn:microsoft.com/office/officeart/2008/layout/CaptionedPictures"/>
    <dgm:cxn modelId="{7A3E895B-4FEB-464E-9CE7-4E67AD457BDF}" type="presParOf" srcId="{FBC18288-B0C5-408D-8F6F-49604C081F4D}" destId="{4C934FCE-0D16-4CA4-A3B4-28D0D13DFFEB}" srcOrd="0" destOrd="0" presId="urn:microsoft.com/office/officeart/2008/layout/CaptionedPictures"/>
    <dgm:cxn modelId="{D7625061-198F-4FED-B902-C430E4E1AE16}" type="presParOf" srcId="{FBC18288-B0C5-408D-8F6F-49604C081F4D}" destId="{EE39509C-7CA5-485D-91F3-5D51A8124E01}" srcOrd="1" destOrd="0" presId="urn:microsoft.com/office/officeart/2008/layout/CaptionedPictures"/>
    <dgm:cxn modelId="{62A61CF6-584F-4AF5-9FC5-D195E27582C6}" type="presParOf" srcId="{0C4D1703-C130-47E8-9BE4-63B5B826B6A3}" destId="{816AF700-E1DC-42A7-A128-31C20B063F39}" srcOrd="5" destOrd="0" presId="urn:microsoft.com/office/officeart/2008/layout/CaptionedPictures"/>
    <dgm:cxn modelId="{D4BF563C-5C7A-4F1A-AE5C-03EA7B90943E}" type="presParOf" srcId="{0C4D1703-C130-47E8-9BE4-63B5B826B6A3}" destId="{DA4168B8-2DD5-4F15-90CD-7D099BF696F2}" srcOrd="6" destOrd="0" presId="urn:microsoft.com/office/officeart/2008/layout/CaptionedPictures"/>
    <dgm:cxn modelId="{3D5D86A5-1EF0-4664-99BE-EEABFE12EF5A}" type="presParOf" srcId="{DA4168B8-2DD5-4F15-90CD-7D099BF696F2}" destId="{86B48F63-C37C-4D83-9FB2-675CBEB2EE49}" srcOrd="0" destOrd="0" presId="urn:microsoft.com/office/officeart/2008/layout/CaptionedPictures"/>
    <dgm:cxn modelId="{9F0BFBAC-C92A-4BD3-A822-F6CA1765D337}" type="presParOf" srcId="{DA4168B8-2DD5-4F15-90CD-7D099BF696F2}" destId="{FEE65E8B-DABA-4032-8BA5-F1CCCBC3A916}" srcOrd="1" destOrd="0" presId="urn:microsoft.com/office/officeart/2008/layout/CaptionedPictures"/>
    <dgm:cxn modelId="{FCD9C999-025D-4166-A1E3-313821AF5E99}" type="presParOf" srcId="{DA4168B8-2DD5-4F15-90CD-7D099BF696F2}" destId="{DB78D122-45D3-407E-966C-D47537F635C9}" srcOrd="2" destOrd="0" presId="urn:microsoft.com/office/officeart/2008/layout/CaptionedPictures"/>
    <dgm:cxn modelId="{652A0E57-80A7-42D1-952A-38010D7F3FC4}" type="presParOf" srcId="{DB78D122-45D3-407E-966C-D47537F635C9}" destId="{CE4CAF56-846F-442C-A5F8-CAC557CDD1DD}" srcOrd="0" destOrd="0" presId="urn:microsoft.com/office/officeart/2008/layout/CaptionedPictures"/>
    <dgm:cxn modelId="{96F5D4D2-93E0-4453-ABF9-0D41FC6C8E75}" type="presParOf" srcId="{DB78D122-45D3-407E-966C-D47537F635C9}" destId="{F5B690ED-C3B9-45F8-8EF8-110A089EE9DD}" srcOrd="1" destOrd="0" presId="urn:microsoft.com/office/officeart/2008/layout/CaptionedPictures"/>
    <dgm:cxn modelId="{AD13B53C-F3A4-47AE-A951-5904D4546659}" type="presParOf" srcId="{0C4D1703-C130-47E8-9BE4-63B5B826B6A3}" destId="{74939318-BEFC-480A-8BEA-1E981C6481BF}" srcOrd="7" destOrd="0" presId="urn:microsoft.com/office/officeart/2008/layout/CaptionedPictures"/>
    <dgm:cxn modelId="{6C4AD809-2CD5-4905-89A7-916D0541E7EC}" type="presParOf" srcId="{0C4D1703-C130-47E8-9BE4-63B5B826B6A3}" destId="{3F56D791-8DE8-4083-9AB4-9422B3EB1BCD}" srcOrd="8" destOrd="0" presId="urn:microsoft.com/office/officeart/2008/layout/CaptionedPictures"/>
    <dgm:cxn modelId="{B4D4392C-B0F6-4966-B1E1-4CFD8BAC59ED}" type="presParOf" srcId="{3F56D791-8DE8-4083-9AB4-9422B3EB1BCD}" destId="{70265D7A-28B4-4BF7-A4A6-F0D6F3A0618E}" srcOrd="0" destOrd="0" presId="urn:microsoft.com/office/officeart/2008/layout/CaptionedPictures"/>
    <dgm:cxn modelId="{424A8FB3-6719-4AD5-9214-5D9F97D790AB}" type="presParOf" srcId="{3F56D791-8DE8-4083-9AB4-9422B3EB1BCD}" destId="{966CBC2B-082B-427C-9BD9-705033880259}" srcOrd="1" destOrd="0" presId="urn:microsoft.com/office/officeart/2008/layout/CaptionedPictures"/>
    <dgm:cxn modelId="{98DE124C-3715-40E9-9E7F-D9605CF7790D}" type="presParOf" srcId="{3F56D791-8DE8-4083-9AB4-9422B3EB1BCD}" destId="{752F32EC-4DF4-4F87-A4C5-535510E67ACD}" srcOrd="2" destOrd="0" presId="urn:microsoft.com/office/officeart/2008/layout/CaptionedPictures"/>
    <dgm:cxn modelId="{8E287372-ABE8-420A-A8DA-D1878875C7F4}" type="presParOf" srcId="{752F32EC-4DF4-4F87-A4C5-535510E67ACD}" destId="{C7CCEA00-D376-49F2-B52F-2B04A9B2A880}" srcOrd="0" destOrd="0" presId="urn:microsoft.com/office/officeart/2008/layout/CaptionedPictures"/>
    <dgm:cxn modelId="{36A75AD5-07E6-4933-9B50-87908CBAE5D0}" type="presParOf" srcId="{752F32EC-4DF4-4F87-A4C5-535510E67ACD}" destId="{BA5F203C-A7C1-4F6D-BF5A-CDD3B4943243}" srcOrd="1" destOrd="0" presId="urn:microsoft.com/office/officeart/2008/layout/CaptionedPicture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91B006-35D1-4A2A-B48E-76FD14E32F56}">
      <dsp:nvSpPr>
        <dsp:cNvPr id="0" name=""/>
        <dsp:cNvSpPr/>
      </dsp:nvSpPr>
      <dsp:spPr>
        <a:xfrm>
          <a:off x="1043943" y="108575"/>
          <a:ext cx="2071645" cy="24372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65D505-1EFD-4C9C-BA45-B2CF62A9E6E2}">
      <dsp:nvSpPr>
        <dsp:cNvPr id="0" name=""/>
        <dsp:cNvSpPr/>
      </dsp:nvSpPr>
      <dsp:spPr>
        <a:xfrm>
          <a:off x="1147525" y="206064"/>
          <a:ext cx="1864480" cy="1584199"/>
        </a:xfrm>
        <a:prstGeom prst="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27" t="-49502" r="-10379" b="-13922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416B1-CC63-43DB-A93D-E98F963B2DE2}">
      <dsp:nvSpPr>
        <dsp:cNvPr id="0" name=""/>
        <dsp:cNvSpPr/>
      </dsp:nvSpPr>
      <dsp:spPr>
        <a:xfrm>
          <a:off x="1147525" y="1790264"/>
          <a:ext cx="1864480" cy="65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الرسم</a:t>
          </a:r>
          <a:endParaRPr lang="en-US" sz="3200" b="1" kern="1200" dirty="0"/>
        </a:p>
      </dsp:txBody>
      <dsp:txXfrm>
        <a:off x="1147525" y="1790264"/>
        <a:ext cx="1864480" cy="658052"/>
      </dsp:txXfrm>
    </dsp:sp>
    <dsp:sp modelId="{81359818-B6B4-4EC0-A589-6985CFCB4A18}">
      <dsp:nvSpPr>
        <dsp:cNvPr id="0" name=""/>
        <dsp:cNvSpPr/>
      </dsp:nvSpPr>
      <dsp:spPr>
        <a:xfrm>
          <a:off x="3536176" y="108575"/>
          <a:ext cx="2071645" cy="24372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02AE4-FD02-4A46-A314-8FA7C52CB095}">
      <dsp:nvSpPr>
        <dsp:cNvPr id="0" name=""/>
        <dsp:cNvSpPr/>
      </dsp:nvSpPr>
      <dsp:spPr>
        <a:xfrm>
          <a:off x="3639759" y="206064"/>
          <a:ext cx="1864480" cy="1584199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4AED6-A260-4ED3-AF7A-1945C3A977DF}">
      <dsp:nvSpPr>
        <dsp:cNvPr id="0" name=""/>
        <dsp:cNvSpPr/>
      </dsp:nvSpPr>
      <dsp:spPr>
        <a:xfrm>
          <a:off x="3639759" y="1790264"/>
          <a:ext cx="1864480" cy="65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الرياضة</a:t>
          </a:r>
          <a:endParaRPr lang="en-US" sz="3200" b="1" kern="1200" dirty="0"/>
        </a:p>
      </dsp:txBody>
      <dsp:txXfrm>
        <a:off x="3639759" y="1790264"/>
        <a:ext cx="1864480" cy="658052"/>
      </dsp:txXfrm>
    </dsp:sp>
    <dsp:sp modelId="{6FE47D11-B216-4A35-8135-D3F55912A56D}">
      <dsp:nvSpPr>
        <dsp:cNvPr id="0" name=""/>
        <dsp:cNvSpPr/>
      </dsp:nvSpPr>
      <dsp:spPr>
        <a:xfrm>
          <a:off x="6028410" y="108575"/>
          <a:ext cx="2071645" cy="24372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38360-4D43-4777-8A28-E2308D77259C}">
      <dsp:nvSpPr>
        <dsp:cNvPr id="0" name=""/>
        <dsp:cNvSpPr/>
      </dsp:nvSpPr>
      <dsp:spPr>
        <a:xfrm>
          <a:off x="6131992" y="206064"/>
          <a:ext cx="1864480" cy="15841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39509C-7CA5-485D-91F3-5D51A8124E01}">
      <dsp:nvSpPr>
        <dsp:cNvPr id="0" name=""/>
        <dsp:cNvSpPr/>
      </dsp:nvSpPr>
      <dsp:spPr>
        <a:xfrm>
          <a:off x="6131992" y="1790264"/>
          <a:ext cx="1864480" cy="65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التكنولوجيا</a:t>
          </a:r>
          <a:endParaRPr lang="en-US" sz="3200" b="1" kern="1200" dirty="0"/>
        </a:p>
      </dsp:txBody>
      <dsp:txXfrm>
        <a:off x="6131992" y="1790264"/>
        <a:ext cx="1864480" cy="658052"/>
      </dsp:txXfrm>
    </dsp:sp>
    <dsp:sp modelId="{86B48F63-C37C-4D83-9FB2-675CBEB2EE49}">
      <dsp:nvSpPr>
        <dsp:cNvPr id="0" name=""/>
        <dsp:cNvSpPr/>
      </dsp:nvSpPr>
      <dsp:spPr>
        <a:xfrm>
          <a:off x="2290059" y="2752970"/>
          <a:ext cx="2071645" cy="24372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65E8B-DABA-4032-8BA5-F1CCCBC3A916}">
      <dsp:nvSpPr>
        <dsp:cNvPr id="0" name=""/>
        <dsp:cNvSpPr/>
      </dsp:nvSpPr>
      <dsp:spPr>
        <a:xfrm>
          <a:off x="2393642" y="2850459"/>
          <a:ext cx="1864480" cy="1584199"/>
        </a:xfrm>
        <a:prstGeom prst="rect">
          <a:avLst/>
        </a:prstGeom>
        <a:blipFill>
          <a:blip xmlns:r="http://schemas.openxmlformats.org/officeDocument/2006/relationships" r:embed="rId4"/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B690ED-C3B9-45F8-8EF8-110A089EE9DD}">
      <dsp:nvSpPr>
        <dsp:cNvPr id="0" name=""/>
        <dsp:cNvSpPr/>
      </dsp:nvSpPr>
      <dsp:spPr>
        <a:xfrm>
          <a:off x="2393642" y="4434658"/>
          <a:ext cx="1864480" cy="65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القراءة</a:t>
          </a:r>
          <a:endParaRPr lang="en-US" sz="3200" b="1" kern="1200" dirty="0"/>
        </a:p>
      </dsp:txBody>
      <dsp:txXfrm>
        <a:off x="2393642" y="4434658"/>
        <a:ext cx="1864480" cy="658052"/>
      </dsp:txXfrm>
    </dsp:sp>
    <dsp:sp modelId="{70265D7A-28B4-4BF7-A4A6-F0D6F3A0618E}">
      <dsp:nvSpPr>
        <dsp:cNvPr id="0" name=""/>
        <dsp:cNvSpPr/>
      </dsp:nvSpPr>
      <dsp:spPr>
        <a:xfrm>
          <a:off x="4782293" y="2752970"/>
          <a:ext cx="2071645" cy="243722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6CBC2B-082B-427C-9BD9-705033880259}">
      <dsp:nvSpPr>
        <dsp:cNvPr id="0" name=""/>
        <dsp:cNvSpPr/>
      </dsp:nvSpPr>
      <dsp:spPr>
        <a:xfrm>
          <a:off x="4885875" y="2850459"/>
          <a:ext cx="1864480" cy="15841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313" b="95527" l="2236" r="97604">
                        <a14:foregroundMark x1="26518" y1="44409" x2="32907" y2="62141"/>
                        <a14:foregroundMark x1="44249" y1="59744" x2="70607" y2="51757"/>
                        <a14:foregroundMark x1="71246" y1="41214" x2="74121" y2="701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5F203C-A7C1-4F6D-BF5A-CDD3B4943243}">
      <dsp:nvSpPr>
        <dsp:cNvPr id="0" name=""/>
        <dsp:cNvSpPr/>
      </dsp:nvSpPr>
      <dsp:spPr>
        <a:xfrm>
          <a:off x="4885875" y="4434658"/>
          <a:ext cx="1864480" cy="65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1" kern="1200" dirty="0"/>
            <a:t>الغناء</a:t>
          </a:r>
          <a:endParaRPr lang="en-US" sz="3200" b="1" kern="1200" dirty="0"/>
        </a:p>
      </dsp:txBody>
      <dsp:txXfrm>
        <a:off x="4885875" y="4434658"/>
        <a:ext cx="1864480" cy="658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aptionedPictures">
  <dgm:title val=""/>
  <dgm:desc val=""/>
  <dgm:catLst>
    <dgm:cat type="picture" pri="5000"/>
    <dgm:cat type="pictureconvert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 val="1"/>
          <dgm:chPref val="1"/>
        </dgm:varLst>
        <dgm:alg type="composite">
          <dgm:param type="ar" val="0.85"/>
        </dgm:alg>
        <dgm:shape xmlns:r="http://schemas.openxmlformats.org/officeDocument/2006/relationships" r:blip="">
          <dgm:adjLst/>
        </dgm:shape>
        <dgm:constrLst>
          <dgm:constr type="l" for="ch" forName="Accent" refType="w" fact="0"/>
          <dgm:constr type="t" for="ch" forName="Accent" refType="h" fact="0"/>
          <dgm:constr type="w" for="ch" forName="Accent" refType="w"/>
          <dgm:constr type="h" for="ch" forName="Accent" refType="h"/>
          <dgm:constr type="l" for="ch" forName="Image" refType="w" fact="0.05"/>
          <dgm:constr type="t" for="ch" forName="Image" refType="h" fact="0.04"/>
          <dgm:constr type="w" for="ch" forName="Image" refType="w" fact="0.9"/>
          <dgm:constr type="h" for="ch" forName="Image" refType="h" fact="0.65"/>
          <dgm:constr type="l" for="ch" forName="ChildComposite" refType="w" fact="0.05"/>
          <dgm:constr type="t" for="ch" forName="ChildComposite" refType="h" fact="0.69"/>
          <dgm:constr type="w" for="ch" forName="ChildComposite" refType="w" fact="0.9"/>
          <dgm:constr type="h" for="ch" forName="ChildComposite" refType="h" fact="0.27"/>
        </dgm:constrLst>
        <dgm:layoutNode name="Accent" styleLbl="trAlignAcc1">
          <dgm:varLst>
            <dgm:chMax val="0"/>
            <dgm:chPref val="0"/>
          </dgm:varLst>
          <dgm:alg type="sp"/>
          <dgm:shape xmlns:r="http://schemas.openxmlformats.org/officeDocument/2006/relationships" type="rect" r:blip="">
            <dgm:adjLst/>
          </dgm:shape>
          <dgm:presOf/>
        </dgm:layoutNode>
        <dgm:layoutNode name="Image" styleLbl="alignImgPlace1">
          <dgm:varLst>
            <dgm:chMax val="0"/>
            <dgm:chPref val="0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Composite">
          <dgm:alg type="composite"/>
          <dgm:shape xmlns:r="http://schemas.openxmlformats.org/officeDocument/2006/relationships" r:blip="">
            <dgm:adjLst/>
          </dgm:shape>
          <dgm:choose name="Name4">
            <dgm:if name="Name5" axis="ch" ptType="node" func="cnt" op="gte" val="1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 fact="0.3704"/>
                <dgm:constr type="l" for="ch" forName="Child" refType="w" fact="0"/>
                <dgm:constr type="t" for="ch" forName="Child" refType="h" fact="0.3704"/>
                <dgm:constr type="w" for="ch" forName="Child" refType="w"/>
                <dgm:constr type="h" for="ch" forName="Child" refType="h" fact="0.6296"/>
              </dgm:constrLst>
            </dgm:if>
            <dgm:else name="Name6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/>
                <dgm:constr type="l" for="ch" forName="Child" refType="w" fact="0"/>
                <dgm:constr type="t" for="ch" forName="Child" refType="h" fact="0"/>
                <dgm:constr type="w" for="ch" forName="Child" refType="w" fact="0"/>
                <dgm:constr type="h" for="ch" forName="Child" refType="h" fact="0"/>
              </dgm:constrLst>
            </dgm:else>
          </dgm:choose>
          <dgm:layoutNode name="Child" styleLbl="node1">
            <dgm:varLst>
              <dgm:chMax val="0"/>
              <dgm:chPref val="0"/>
              <dgm:bulletEnabled val="1"/>
            </dgm:varLst>
            <dgm:choose name="Name7">
              <dgm:if name="Name8" axis="ch" ptType="node" func="cnt" op="gt" val="1">
                <dgm:alg type="tx">
                  <dgm:param type="parTxLTRAlign" val="l"/>
                  <dgm:param type="parTxRTLAlign" val="r"/>
                  <dgm:param type="txAnchorVert" val="mid"/>
                  <dgm:param type="txAnchorVertCh" val="mid"/>
                </dgm:alg>
              </dgm:if>
              <dgm:else name="Name9">
                <dgm:alg type="tx">
                  <dgm:param type="parTxLTRAlign" val="ctr"/>
                  <dgm:param type="parTxRTLAlign" val="ctr"/>
                  <dgm:param type="shpTxLTRAlignCh" val="l"/>
                  <dgm:param type="shpTxRTLAlignCh" val="r"/>
                  <dgm:param type="txAnchorVert" val="mid"/>
                  <dgm:param type="txAnchorVertCh" val="mid"/>
                </dgm:alg>
              </dgm:else>
            </dgm:choose>
            <dgm:choose name="Name10">
              <dgm:if name="Name11" axis="ch" ptType="node" func="cnt" op="gte" val="1">
                <dgm:shape xmlns:r="http://schemas.openxmlformats.org/officeDocument/2006/relationships" type="rect" r:blip="">
                  <dgm:adjLst/>
                </dgm:shape>
              </dgm:if>
              <dgm:else name="Name12">
                <dgm:shape xmlns:r="http://schemas.openxmlformats.org/officeDocument/2006/relationships" type="rect" r:blip="" hideGeom="1">
                  <dgm:adjLst/>
                </dgm:shape>
              </dgm:else>
            </dgm:choose>
            <dgm:choose name="Name13">
              <dgm:if name="Name14" axis="ch" ptType="node" func="cnt" op="gte" val="1">
                <dgm:presOf axis="des" ptType="node"/>
              </dgm:if>
              <dgm:else name="Name15">
                <dgm:presOf/>
              </dgm:else>
            </dgm:choose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Parent" styleLbl="revTx">
            <dgm:varLst>
              <dgm:chMax val="1"/>
              <dgm:chPref val="0"/>
              <dgm:bulletEnabled val="1"/>
            </dgm:varLst>
            <dgm:alg type="tx">
              <dgm:param type="shpTxLTRAlignCh" val="ctr"/>
              <dgm:param type="txAnchorVert" val="mid"/>
            </dgm:alg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7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2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4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2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9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3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9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3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6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DCB6A-CED6-4AE8-8FE2-6B30E47CDC0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9AF1B-ED02-41D3-B14E-321C98FBF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3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8626B8A-30DE-419B-A488-EFB899241E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127749"/>
              </p:ext>
            </p:extLst>
          </p:nvPr>
        </p:nvGraphicFramePr>
        <p:xfrm>
          <a:off x="1" y="1418185"/>
          <a:ext cx="9143999" cy="5298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6716978-6692-4695-9B22-72FA807CD6E0}"/>
              </a:ext>
            </a:extLst>
          </p:cNvPr>
          <p:cNvSpPr txBox="1"/>
          <p:nvPr/>
        </p:nvSpPr>
        <p:spPr>
          <a:xfrm>
            <a:off x="2374366" y="207469"/>
            <a:ext cx="4602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 أحب: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312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8</Words>
  <Application>Microsoft Office PowerPoint</Application>
  <PresentationFormat>عرض على الشاشة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zubairi</dc:creator>
  <cp:lastModifiedBy>arwa zubairi</cp:lastModifiedBy>
  <cp:revision>7</cp:revision>
  <dcterms:created xsi:type="dcterms:W3CDTF">2020-11-04T07:46:57Z</dcterms:created>
  <dcterms:modified xsi:type="dcterms:W3CDTF">2023-11-15T14:56:41Z</dcterms:modified>
</cp:coreProperties>
</file>